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77" r:id="rId2"/>
    <p:sldId id="278" r:id="rId3"/>
    <p:sldId id="279" r:id="rId4"/>
    <p:sldId id="281" r:id="rId5"/>
    <p:sldId id="282" r:id="rId6"/>
    <p:sldId id="283" r:id="rId7"/>
    <p:sldId id="284" r:id="rId8"/>
    <p:sldId id="28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linicaltrials.gov/ct2/show/NCT02422615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7549" y="1390433"/>
            <a:ext cx="7708902" cy="2116345"/>
          </a:xfrm>
        </p:spPr>
        <p:txBody>
          <a:bodyPr/>
          <a:lstStyle/>
          <a:p>
            <a:r>
              <a:rPr lang="it-IT" sz="2700" dirty="0"/>
              <a:t>Aggiornamento dei risultati di sopravvivenza globale nella popolazione di prima linea dello studio di fase III MONALEESA-3 sul trattamento con ribociclib + fulvestrant in pazienti in post-menopausa</a:t>
            </a:r>
            <a:br>
              <a:rPr lang="it-IT" sz="2700" dirty="0"/>
            </a:br>
            <a:r>
              <a:rPr lang="it-IT" sz="2700" dirty="0"/>
              <a:t>con carcinoma mammario avanzato HR+/HER2-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590655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P. Neven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*Dept.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Gynaecological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Oncology/Multidisciplinary Breast Center, University Hospitals Leuven - Campus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Gasthuisberg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Leuven, Belgium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MONALEESA-3 ha dimostrato un beneficio significativo in sopravvivenza globale con ribociclib + fulvestrant rispetto a placebo + fulvestrant come trattamento di prima o seconda linea di pazienti in post-menopausa con carcinoma mammario avanzato HR+/HER2-.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un’analisi esplorativa condotta dopo un ulteriore follow-up, la sopravvivenza globale mediana nelle pazienti in prima linea è risultata la più lunga ad oggi riportata in questo contesto (67,6 rispetto a 51,8 mesi nel braccio di controllo; riduzione relativa del rischio di morte del 33%).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risultati emersi supportano ulteriormente l’uso di ribociclib in associazione a terapia endocrina nella popolazione descritta.</a:t>
            </a: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L’analisi finale, specificata nel protocollo, dei risultati di sopravvivenza globale (OS) di MONALEESA-3 (</a:t>
            </a:r>
            <a:r>
              <a:rPr lang="it-IT" sz="1800" dirty="0">
                <a:solidFill>
                  <a:srgbClr val="0432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NCT02422615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 un’analisi esplorativa dell’OS con follow-up esteso hanno dimostrato un beneficio significativo in OS con ribociclib (RIB) + fulvestrant (FUL) rispetto a placebo (PBO) + FUL come trattamento di prima (1L) o seconda linea (2L).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 momento di tali analisi, l’OS mediana (m) era 53,7 vs 41,5 mesi per RIB rispetto a PBO nella popolazione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intent-to-treat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(ITT).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Sebbene la mOS non fosse ancora raggiunta nel braccio RIB per le pazienti 1L, la mOS nelle pazienti 2L era pari a 39,7 vs 33,7 mesi per RIB rispetto a PBO.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Viene qui presentata un’analisi esplorativa dell’OS dopo un follow-up aggiuntivo, che ha consentito di caratterizzare ulteriormente i benefici in OS a lungo termine del trattamento con RIB nel setting 1L.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Pazienti in post-menopausa con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carcinoma 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mammario avanzato (ABC) HR+/HER2- sono state randomizzate in rapporto 2:1 a ricevere RIB + FUL o PBO + FUL.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risultati aggiornati di OS nella popolazione 1L (pazienti con malattia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novo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recidiva &gt;12 mesi dopo il completamento della terapia endocrina [neo]adiuvante) sono stati valutati mediante modello dei rischi proporzionali di Cox e metodi di Kaplan-Meier.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Sono state inoltre valutate la sopravvivenza libera da progressione 2 (PFS2) e la sopravvivenza senza chemioterapia (CFS).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 cut-off dei dati (12 gennaio 2022), il follow-up mediano per le pazienti 1L era di 70,8 mesi; il 16,5 e 8,6% delle pazienti nei bracci RIB e PBO, rispettivamente, era ancora in terapia.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RIB rispetto a PBO ha prodotto un beneficio in OS nella popolazione 1L (mOS, 67,6 vs 51,8 mesi; HR, 0,67; IC al 95%, 0,50-0,90).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tasso di OS a 5 anni per RIB rispetto a PBO è stato del 56,5 vs 42,1%, rispettivamente.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PFS2 (HR, 0,64) e la CFS (HR, 0,62) hanno favorito RIB rispetto a PBO.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Delle pazienti che hanno interrotto la terapia in studio, l’81,8 e 89,7% ha ricevuto una successiva terapia antitumorale, mentre il 16,7 vs 35,0% ha ricevuto un successivo inibitore CDK4/6 nei bracci RIB rispetto a PBO.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risultati nelle popolazioni ITT e 2L sono stati per lo più coerenti con l’analisi precedente.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Questa analisi esplorativa di RIB + FUL in 1L nello studio MONALEESA-3 descrive la mOS più lunga ad oggi riportata (67,6 mesi, un miglioramento di 15,8 mesi rispetto a PBO e una riduzione relativa del rischio di morte del 33%) in uno studio clinico di fase III su una popolazione 1L con ABC.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Tali impressionanti risultati nel setting 1L supportano ulteriormente l’uso di RIB in associazione a terapia endocrina nell’ABC HR+/HER2-.</a:t>
            </a: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712</Words>
  <Application>Microsoft Macintosh PowerPoint</Application>
  <PresentationFormat>Presentazione su schermo (16:9)</PresentationFormat>
  <Paragraphs>26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181</cp:revision>
  <dcterms:created xsi:type="dcterms:W3CDTF">2019-04-12T11:26:00Z</dcterms:created>
  <dcterms:modified xsi:type="dcterms:W3CDTF">2022-05-11T06:06:24Z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