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77" r:id="rId2"/>
    <p:sldId id="278" r:id="rId3"/>
    <p:sldId id="279" r:id="rId4"/>
    <p:sldId id="281" r:id="rId5"/>
    <p:sldId id="282" r:id="rId6"/>
    <p:sldId id="283" r:id="rId7"/>
    <p:sldId id="284" r:id="rId8"/>
    <p:sldId id="28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linicaltrials.gov/ct2/show/NCT04132960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47" y="1801707"/>
            <a:ext cx="8147906" cy="1499972"/>
          </a:xfrm>
        </p:spPr>
        <p:txBody>
          <a:bodyPr/>
          <a:lstStyle/>
          <a:p>
            <a:r>
              <a:rPr lang="it-IT" sz="2800" dirty="0"/>
              <a:t>Caratterizzazione del meccanismo d’azione</a:t>
            </a:r>
            <a:br>
              <a:rPr lang="it-IT" sz="2800" dirty="0"/>
            </a:br>
            <a:r>
              <a:rPr lang="it-IT" sz="2800" dirty="0"/>
              <a:t>e di resistenza a trastuzumab deruxtecan:</a:t>
            </a:r>
            <a:br>
              <a:rPr lang="it-IT" sz="2800" dirty="0"/>
            </a:br>
            <a:r>
              <a:rPr lang="it-IT" sz="2800" dirty="0"/>
              <a:t>analisi dei biomarcatori nei pazienti dello studio DAISY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471012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M.F. Mosele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*INSERM U981,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Gustave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Roussy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Villejuif, France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Utilizzando biopsie raccolte al basale, durante il trattamento e al momento della progressione da pazienti dello studio DAISY, sono stati indagati 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meccanismi d’azione e di resistenza a trastuzumab deruxtecan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L’analisi ha dimostrato l’esistenza di una correlazione tra espressione di HER2 e captazione di trastuzumab deruxtecan nelle cellule tumorali.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Trastuzumab deruxtecan non ha modulato i linfociti intratumorali, ma ha ridotto il livello di espressione di PD-L1.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presenza di un’elevata percentuale di cellule HER2 0, insieme alla loro distribuzione spaziale, è risultata associata alla non-risposta al farmaco.</a:t>
            </a: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Trastuzumab deruxtecan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(T-DXd) è un anticorpo farmaco-coniugato anti-HER2 che ha dimostrato un’elevata attività antitumorale nel carcinoma mammario metastatico (MBC) HER2+ e HER2-low.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L’obiettivo dello studio era caratterizzare il meccanismo d’azione e di resistenza a T-DXd in pazienti dello studio DAISY.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DAISY è uno studio clinico di fase II (</a:t>
            </a:r>
            <a:r>
              <a:rPr lang="it-IT" sz="18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NCT04132960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che ha valutato l’efficacia di T-DXd nel MBC in base al livello di espressione di HER2 (HER2+, HER2-low e HER2-).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L’effetto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bystander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la captazione di T-DXd sono stati analizzati mediante immunoistochimica (IHC) (HER2, gH2AX e T-DXd) su biopsie tumorali raccolte al basale e durante il trattamento (n = 10 pazienti).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effetti immunitari di T-DXd sono stati esaminati mediante immunofluorescenza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multiplex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(anticorpi anti-CD3, CD4, CD8, CD68, FoxP3, PD-1, PD-L1, CK/SOX10) su biopsie tumorali raccolte al basale e durante il trattamento (giorno 22 o 43, n = 31 pazienti).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meccanismi di resistenza sono stati analizzati su campioni tumorali prelevati al basale (n = 118) e al momento della progressione mediante sequenziamento dell’intero esoma (WES) (n = 24) e IHC (n = 25).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valore predittivo della distribuzione spaziale di HER2 è stato studiato con tecniche di intelligenza artificiale (IA) utilizzando algoritmi debolmente supervisionati e di raggruppamento applicati a immagini di vetrini HER2+ al basale (n = 61).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analisi molecolari hanno dimostrato che le cellule tumorali con bassi livelli di espressione di HER2, ma non le cellule HER2-null, captano T-DXd (p = 0,053).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Nell’intera popolazione (n = 31), una diminuzione delle cellule PD-L1+ è risultata associata a una migliore risposta obiettiva (BOR) (p = 0,008).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 è stata osservata alcuna modulazione di cellule T e macrofagi (p non significativa per entrambi).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 riduzione del livello di espressione di PD-L1 è stata rilevata nel MBC HER2+ (n = 18; p = 0,02).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algoritmi di raggruppamento hanno identificato un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cluster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associato a una BOR inferiore (p = 0,0008) e caratterizzato dalla presenza di ampie aree di cellule tumorali HER2 IHC0 distanti dalle cellule HER2 IHC3+.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Alla progressione, una riduzione del livello di espressione di HER2 è stata osservata in 13/20 (65%) pazienti.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risultati del sequenziamento del DNA sono preliminari e richiedono ulteriori validazioni.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L’analisi delle biopsie raccolte durante il trattamento ha dimostrato l’esistenza di una correlazione tra espressione di HER2 e captazione di T-DXd nelle cellule tumorali.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T-DXd non ha modulato i linfociti intratumorali, ma ha ridotto il livello di espressione di PD-L1.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emersa un’associazione tra percentuale di cellule HER2 0, distribuzione spaziale delle stesse e mancata risposta al farmaco.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Complessivamente, l’espressione di HER2 appare essere un fattore determinante dell’attività antitumorale di T-DXd.</a:t>
            </a: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684</Words>
  <Application>Microsoft Macintosh PowerPoint</Application>
  <PresentationFormat>Presentazione su schermo (16:9)</PresentationFormat>
  <Paragraphs>30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179</cp:revision>
  <dcterms:created xsi:type="dcterms:W3CDTF">2019-04-12T11:26:00Z</dcterms:created>
  <dcterms:modified xsi:type="dcterms:W3CDTF">2022-05-11T06:04:40Z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