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1" r:id="rId5"/>
    <p:sldId id="282" r:id="rId6"/>
    <p:sldId id="283" r:id="rId7"/>
    <p:sldId id="285" r:id="rId8"/>
    <p:sldId id="284" r:id="rId9"/>
    <p:sldId id="28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314" y="1530773"/>
            <a:ext cx="8327372" cy="1770906"/>
          </a:xfrm>
        </p:spPr>
        <p:txBody>
          <a:bodyPr/>
          <a:lstStyle/>
          <a:p>
            <a:r>
              <a:rPr lang="it-IT" sz="2800" dirty="0"/>
              <a:t>Abemaciclib</a:t>
            </a:r>
            <a:br>
              <a:rPr lang="it-IT" sz="2800" dirty="0"/>
            </a:br>
            <a:r>
              <a:rPr lang="it-IT" sz="2800" dirty="0"/>
              <a:t>in pazienti con carcinoma mammario metastatico HR+/HER2- dopo precedente progressione a palbociclib o ribociclib: esperienza clinica in un ospedale di Madrid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/>
              <a:t>A. De Luna Aguilar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*Medical Oncology Department, Hospital </a:t>
            </a:r>
            <a:r>
              <a:rPr lang="en-GB" sz="1800" dirty="0" err="1"/>
              <a:t>Clinico</a:t>
            </a:r>
            <a:r>
              <a:rPr lang="en-GB" sz="1800" dirty="0"/>
              <a:t> Universitario San Carlos, </a:t>
            </a:r>
            <a:br>
              <a:rPr lang="en-GB" sz="1800" dirty="0"/>
            </a:br>
            <a:r>
              <a:rPr lang="en-GB" sz="1800" dirty="0"/>
              <a:t>Madrid, Spain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Malgrado la complessiva somiglianza in termini di attività di classe con gli altri inibitori CDK4/6 approvati, abemaciclib presenta sottili differenze nel profilo farmacologico e nei bersagli d’azione.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una coorte di pazienti con carcinoma mammario metastatico HR+/HER2- trattate con abemaciclib dopo precedente progressione a palbociclib o ribociclib, il tasso di beneficio clinico a 6 mesi è stato del 62,5%.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eventi avversi più comuni sono stati diarrea e astenia, in tutti i casi di grado &lt;3.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può rappresentare un’opzione terapeutica efficace e sicura in tale popolazione di pazienti.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preclinici e farmacologici relativi ai tre inibitori CDK4/6 (CDK4/6i) approvati suggeriscono l’esistenza di differenze tra gli stessi.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inibisce altri target (CDK2/ciclina A/E e CDK1/ciclina B), causando arresto del ciclo cellulare nelle fasi G1 e G2.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modelli preclinici, senescenza e apoptosi sono state entrambe osservate più precocemente e a concentrazioni inferiori di abemaciclib rispetto al trattamento con palbociclib o ribociclib.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in monoterapia o in associazione a tamoxifene si è dimostrato attivo in pazienti con carcinoma mammario metastatico (MBC) refrattario all’endocrinoterapia sottoposte a precedente trattamento con chemioterapia.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Disponiamo di dati clinici limitati su abemaciclib dopo una pregressa esposizione a CDK4/6i.</a:t>
            </a: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Obiettivo dello studio era valutare il profilo di sicurezza e gli esiti clinici di una coorte consecutiva di pazienti con MBC HR+/HER2- trattate con abemaciclib dopo precedente progressione a palbociclib o ribociclib presso il nostro istituto.</a:t>
            </a: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aprile 2020 a febbraio 2022, 11 donne hanno soddisfatto i criteri di idoneità e sono state incluse nello studio.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pazienti su 11 hanno ricevuto abemaciclib in associazione a tamoxifene.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pazienti presentavano coinvolgimento viscerale, nessuna aveva sviluppato metastasi cerebrali.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L’età mediana era 69 anni (range 42-84 anni).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mediana del tempo all’avvio di abemaciclib dalla fine del precedente trattamento con CDK4/6i è risultata pari a 17,5 mesi (range 3-41 mesi).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numero mediano di terapie ricevute fino al ritrattamento è stato di 3 (range 1-7), compreso un trattamento chemioterapico nel 54,5% delle pazienti.</a:t>
            </a: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pazienti sono state seguite in follow-up per una mediana di 6 mesi (range 1-22 mesi).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sopravvivenza libera da progressione (PFS) mediana è stata di 6 mesi (IC al 95% 3,5-10).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pazienti sono tuttora in terapia con abemaciclib; di esse, 1 paziente con metastasi epatiche ha ottenuto una risposta completa.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su 8 pazienti valutabili hanno mostrato un beneficio clinico a 24 settimane.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eventi avversi più comuni sono stati diarrea (72,7%, nessun evento di grado ≥3) e astenia (27,3%, nessun evento di grado ≥3).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evento di neutropenia di grado 4 è stato osservato in una paziente pesantemente pretrattata che ne aveva già presentato degli episodi nel corso di altre terapie.</a:t>
            </a:r>
          </a:p>
        </p:txBody>
      </p:sp>
    </p:spTree>
    <p:extLst>
      <p:ext uri="{BB962C8B-B14F-4D97-AF65-F5344CB8AC3E}">
        <p14:creationId xmlns:p14="http://schemas.microsoft.com/office/powerpoint/2010/main" val="273650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può tradursi in un’opzione di trattamento efficace e sicura in pazienti con MBC precedentemente trattate con palbociclib o ribociclib.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Saranno necessari ulteriori studi prospettici per confermare tale ipotesi.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633</Words>
  <Application>Microsoft Macintosh PowerPoint</Application>
  <PresentationFormat>Presentazione su schermo (16:9)</PresentationFormat>
  <Paragraphs>33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177</cp:revision>
  <dcterms:created xsi:type="dcterms:W3CDTF">2019-04-12T11:26:00Z</dcterms:created>
  <dcterms:modified xsi:type="dcterms:W3CDTF">2022-05-11T06:03:59Z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