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77" r:id="rId2"/>
    <p:sldId id="278" r:id="rId3"/>
    <p:sldId id="279" r:id="rId4"/>
    <p:sldId id="281" r:id="rId5"/>
    <p:sldId id="282" r:id="rId6"/>
    <p:sldId id="285" r:id="rId7"/>
    <p:sldId id="280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4507" autoAdjust="0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206" y="1280160"/>
            <a:ext cx="7445587" cy="2021518"/>
          </a:xfrm>
        </p:spPr>
        <p:txBody>
          <a:bodyPr/>
          <a:lstStyle/>
          <a:p>
            <a:r>
              <a:rPr lang="it-IT" sz="2600" dirty="0"/>
              <a:t>Studio randomizzato, controllato, di fase III</a:t>
            </a:r>
            <a:br>
              <a:rPr lang="it-IT" sz="2600" dirty="0"/>
            </a:br>
            <a:r>
              <a:rPr lang="it-IT" sz="2600" dirty="0"/>
              <a:t>su bevacizumab e paclitaxel in associazione</a:t>
            </a:r>
            <a:br>
              <a:rPr lang="it-IT" sz="2600" dirty="0"/>
            </a:br>
            <a:r>
              <a:rPr lang="it-IT" sz="2600" dirty="0"/>
              <a:t>ad atezolizumab come trattamento per pazienti</a:t>
            </a:r>
            <a:br>
              <a:rPr lang="it-IT" sz="2600" dirty="0"/>
            </a:br>
            <a:r>
              <a:rPr lang="it-IT" sz="2600" dirty="0"/>
              <a:t>con carcinoma mammario HR+/HER2- localmente avanzato o metastatico: studio JCOG1919E/AMBITION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43558" y="3471012"/>
            <a:ext cx="8056881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F. Hara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*Dept. of Breast Medical Oncology, Cancer Institute Hospital of JFCR, Koto-</a:t>
            </a:r>
            <a:r>
              <a:rPr lang="en-GB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</a:t>
            </a:r>
            <a:r>
              <a:rPr lang="en-GB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Japan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caratteristiche molecolari e immunitarie del carcinoma mammario HR+ rendono impegnativo lo sviluppo di trattamenti immunoterapici adeguati.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ipotizza che le terapie anti-VEGF possano migliorare l’efficacia dell’immunoterapia grazie ai loro effetti su presentazione antigenica, migrazione dei linfociti T citotossici e microambiente tumorale.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queste basi è stato disegnato lo studio AMBITION, uno studio randomizzato di fase III volto a valutare l’efficacia e la sicurezza di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bevacizumab e paclitaxel in associazione ad atezolizumab rispetto a bevacizumab + paclitaxel in pazienti con carcinoma mammario HR+/HER2- localmente avanzato o metastatico.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 10 febbraio 2022, lo studio ha arruolato 115 pazienti.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carcinoma mammario HR+/HER2- presenta un carico mutazionale inferiore.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Inoltre, gli estrogeni regolano in senso negativo l’immunità attraverso cellule immunosoppressive presenti nel microambiente tumorale.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 tali motivi, lo sviluppo di trattamenti immunoterapici nel carcinoma mammario HR+ rappresenta una sfida impegnativa.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Studi preclinici e clinici hanno dimostrato che le terapie anti-VEGF migliorano la presentazione antigenica e la migrazione locale di linfociti T citotossici e favoriscono la creazione di un microambiente tumorale soppressivo.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 ipotizzabile che tali terapie possano potenziare i trattamenti immunoterapici nel carcinoma mammario HR+.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Disegno dello studio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JCOG1919E (AMBITION) è uno studio multicentrico di fase III, randomizzato, in aperto, volto a valutare l’efficacia e la sicurezza di bevacizumab e paclitaxel in associazione ad atezolizumab (BEV+PTX+ATZ) rispetto a BEV+PTX in pazienti con carcinoma mammario HR+/HER2- localmente avanzato o metastatico (LA/MBC).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principali criteri di idoneità sono: 1)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status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(PS) secondo ECOG 0-2, 2) carcinoma mammario ER+ e/o PgR+ e HER2-, 3) endocrino-resistenza o malattia a rischio di vita, 4) malattia misurabile, 5) stato PD-L1 sulle cellule immunitarie confermato centralmente (VENTANA SP142), 6) nessuna chemioterapia precedente per LA/MBC.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Font typeface="Symbol" panose="05050102010706020507" pitchFamily="18" charset="2"/>
              <a:buChar char=""/>
            </a:pP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pazienti saranno randomizzati in rapporto 1:1 a BEV+PTX o BEV+PTX+ATZ.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Disegno dello studio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entrambi i bracci, il trattamento proseguirà fino a progressione della malattia o tossicità inaccettabile.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L’endpoint primario è la sopravvivenza libera da progressione (PFS) valutata dagli sperimentatori.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Gli endpoint secondari includono la sopravvivenza globale, la PFS valutata mediante revisione centrale indipendente in cieco, il tasso di risposta, gli eventi avversi e la PFS e l’OS nella sottopopolazione PD-L1+.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dimensione del campione prevista è pari a un totale di 280 pazienti, con un errore alfa unilaterale del 2,5%, una potenza dell’80% e un periodo di arruolamento/follow-up di 2,5/2 anni.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corredo dello studio, sarà condotta anche una ricerca di tipo traslazionale.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L’arruolamento è stato avviato il 29 gennaio 2021 e 115 pazienti risultano arruolati alla data del 10 febbraio 2022.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30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572</Words>
  <Application>Microsoft Macintosh PowerPoint</Application>
  <PresentationFormat>Presentazione su schermo (16:9)</PresentationFormat>
  <Paragraphs>25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Disegno dello studio</vt:lpstr>
      <vt:lpstr>Disegno dello studio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189</cp:revision>
  <dcterms:created xsi:type="dcterms:W3CDTF">2019-04-12T11:26:00Z</dcterms:created>
  <dcterms:modified xsi:type="dcterms:W3CDTF">2022-05-11T06:12:12Z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