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1" r:id="rId5"/>
    <p:sldId id="282" r:id="rId6"/>
    <p:sldId id="283" r:id="rId7"/>
    <p:sldId id="285" r:id="rId8"/>
    <p:sldId id="284" r:id="rId9"/>
    <p:sldId id="28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507" autoAdjust="0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49C6E-BA8E-8143-B34B-86127B909F6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84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stractsonline.com/pp8/#!/10462/presentation/1497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206" y="1182189"/>
            <a:ext cx="7445587" cy="2119489"/>
          </a:xfrm>
        </p:spPr>
        <p:txBody>
          <a:bodyPr/>
          <a:lstStyle/>
          <a:p>
            <a:r>
              <a:rPr lang="it-IT" sz="2700" dirty="0"/>
              <a:t>Valutazione degli effetti collaterali a impatto</a:t>
            </a:r>
            <a:br>
              <a:rPr lang="it-IT" sz="2700" dirty="0"/>
            </a:br>
            <a:r>
              <a:rPr lang="it-IT" sz="2700" dirty="0"/>
              <a:t>sulla qualità della vita in pazienti</a:t>
            </a:r>
            <a:br>
              <a:rPr lang="it-IT" sz="2700" dirty="0"/>
            </a:br>
            <a:r>
              <a:rPr lang="it-IT" sz="2700" dirty="0"/>
              <a:t>sottoposti a trattamento per carcinoma mammario avanzato nella pratica clinica: un sondaggio multinazionale </a:t>
            </a:r>
            <a:r>
              <a:rPr lang="it-IT" sz="2700" i="1" dirty="0"/>
              <a:t>real world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43558" y="3471012"/>
            <a:ext cx="8056881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Cardoso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Breast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Champalimaud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Champalimaud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Center, </a:t>
            </a:r>
            <a:b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Lisbon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Portugal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dispone di dati limitati sui punti di vista di pazienti e operatori sanitari per quanto riguarda l’impatto sulla qualità della vita degli effetti collaterali.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un sondaggio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oncologi, infermieri e pazienti con carcinoma mammario avanzato, emerge un complessivo allineamento tra operatori sanitari e pazienti 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circa gli effetti in grado di incidere gravemente sulla qualità della vita.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Astenia e dolore sono stati gli effetti collaterali più comuni manifestati dai pazienti; insieme a insonnia, ansia e diarrea, tali effetti hanno avuto un impatto moderato/grave sulla qualità della vita.</a:t>
            </a: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dati raccolti supportano l’attento monitoraggio, l’intervento precoce e, eventualmente, la profilassi degli effetti collaterali in grado di incidere significativamente sulla qualità della vita di questi pazienti.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L’evidenza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world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(RW) presenta delle lacune per quanto riguarda i punti di vista di pazienti e operatori sanitari (HCP) circa gli effetti collaterali (SE) a impatto sulla qualità della vita (QoL).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risultati di un precedente sondaggio RW hanno dimostrato l’esistenza di discrepanze tra pazienti con carcinoma mammario avanzato (ABC) e HCP in merito all’importanza delle discussioni di QoL (Cardoso F et al. 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SABCS 2021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presente studio esamina il modo in cui vengono percepiti i SE a impatto sulla QoL in pazienti con ABC.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sondaggio è stato approntato da un comitato composto da oncologi, infermieri, rappresentanti dei pazienti e pazienti e ha ottenuto l’approvazione etica.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trattava di un sondaggio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trasversale di oncologi, infermieri e pazienti con ABC HR+/HER2- provenienti da 7 Paesi.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raccolta dati è iniziata a luglio 2020 e si è conclusa a maggio 2021.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HCP e pazienti sono stati intervistati in relazione all’impatto dei SE sulla QoL; i pazienti hanno inoltre risposto a domande sulle interazioni con gli HCP.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osservazioni sono state valutate utilizzando una scala Likert a 4 punti.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sondaggio è stato completato da 467 pazienti e 502 HCP.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maggior parte dei pazienti e degli HCP ha ritenuto che il timore della progressione (76 e 92%, rispettivamente) e il dolore (73 e 96%) avessero un impatto moderato/grave sulla QoL.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SE più comuni manifestati dai pazienti dall’avvio della terapia per ABC o dell’attuale terapia sono stati astenia (73 e 64%) e dolore (64 e 42% [mal di schiena]).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L’astenia alleviata dal riposo è stata giudicata a impatto moderato/grave sulla QoL più dai pazienti (78%) che dagli HCP (40%).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71450" marR="0" lvl="0" indent="-171450" algn="l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9B074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maggior parte dei pazienti ha riferito di non discutere dei SE con i propri HCP (79% per l’astenia, 74% per il dolore) salvo se moderati/gravi.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9B074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pazienti hanno segnalato che insonnia (83%), ansia (82%), mal di schiena (78%), astenia (77%) e diarrea (71%) avevano un impatto moderato/grave sulla loro QoL.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9B074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effetti collaterali con cui i pazienti si sono dimostrati meno disposti a convivere, anche in caso di comprovata efficacia della terapia, sono stati il mal di schiena (52%), l’astenia (42%), la diarrea (41%) e la perdita di appetito (41%).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9B074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Dei pazienti in terapia con un inibitore CDK4/6 (CDK4/6i), l’83% ha manifestato ≥1 SE moderato/grave; tra gli effetti collaterali, insonnia (85%), diarrea (75%), mal di schiena (75%) e astenia (74%) hanno avuto un impatto moderato/grave sulla QoL.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87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pazienti con ABC e gli HCP sono stati generalmente d’accordo circa i SE in grado di incidere gravemente sulla QoL; tuttavia, gli HCP potrebbero sottovalutare l’impatto sui pazienti dei SE lievi.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Astenia e dolore sono stati i SE più comuni manifestati dai pazienti.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 pazienti in terapia con un CDK4/6i, insonnia, diarrea, mal di schiena e astenia hanno avuto un impatto moderato/grave sulla QoL.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 dati supportano l’attento monitoraggio, l’intervento precoce e, ove indicato, la profilassi dei SE in grado di incidere significativamente sulla QoL nei pazienti con ABC.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833</Words>
  <Application>Microsoft Macintosh PowerPoint</Application>
  <PresentationFormat>Presentazione su schermo (16:9)</PresentationFormat>
  <Paragraphs>34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187</cp:revision>
  <dcterms:created xsi:type="dcterms:W3CDTF">2019-04-12T11:26:00Z</dcterms:created>
  <dcterms:modified xsi:type="dcterms:W3CDTF">2022-05-11T06:11:01Z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