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49C6E-BA8E-8143-B34B-86127B909F6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84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794" y="1544319"/>
            <a:ext cx="7850413" cy="1757359"/>
          </a:xfrm>
        </p:spPr>
        <p:txBody>
          <a:bodyPr/>
          <a:lstStyle/>
          <a:p>
            <a:r>
              <a:rPr lang="it-IT" sz="2700" dirty="0"/>
              <a:t>Efficacia di sacituzumab govitecan in pazienti</a:t>
            </a:r>
            <a:br>
              <a:rPr lang="it-IT" sz="2700" dirty="0"/>
            </a:br>
            <a:r>
              <a:rPr lang="it-IT" sz="2700" dirty="0"/>
              <a:t>con carcinoma mammario metastatico triplo negativo in base allo stato immunoistochimico di HER2:</a:t>
            </a:r>
            <a:br>
              <a:rPr lang="it-IT" sz="2700" dirty="0"/>
            </a:br>
            <a:r>
              <a:rPr lang="it-IT" sz="2700" dirty="0"/>
              <a:t>risultati dello studio di fase III ASCENT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43558" y="3471012"/>
            <a:ext cx="8056881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Hurvitz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*Division of Hematology/Oncology, David Geffen School of Medicine, University of California, Los Angeles, Jonsson Comprehensive Cancer Center, Los Angeles, CA, USA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presente analisi di sottogruppo dello studio ASCENT ha valutato il beneficio clinico di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sacituzumab govitecan rispetto alla chemioterapia scelta dal medico in pazienti con carcinoma mammario metastatico triplo negativo con stato HER2 IHC0 e HER2-low.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entrambi i gruppi HER2, i risultati dell’analisi appaiono coerenti con quelli ottenuti per la popolazione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intent-to-treat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 un miglioramento statisticamente significativo delle mediane di sopravvivenza libera da progressione e globale nel braccio sperimentale rispetto ai controlli.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acituzumab govitecan 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conferma un’opzione terapeutica efficace per il trattamento di seconda linea e oltre del carcinoma mammario metastatico triplo negativo.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carcinoma mammario (BC) con stato HER2 1+ o 2+ all’immunoistochimica (IHC) e risultati negativi del test di ibridazione in situ (ISH) è talvolta indicato come HER2-low.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Sacituzumab govitecan (SG) è un nuovo anticorpo farmaco-coniugato composto da un anticorpo anti-Trop-2 legato a SN-38 attraverso un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idrolizzabile brevettato.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SG è approvato nel trattamento del BC triplo negativo metastatico (mTNBC) dalla seconda linea (2L) in poi.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Nello studio ASCENT, SG si è associato a un beneficio significativo in sopravvivenza libera da progressione (PFS) e sopravvivenza globale (OS) rispetto alla chemioterapia scelta dal medico (TPC).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presente analisi di sottogruppo post-hoc di ASCENT valuta l’efficacia di SG nel mTNBC HER2 IHC0 e HER2-low.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Pazienti con mTNBC refrattario/recidivante dopo ≥2 chemioterapie precedenti (≥1 nel setting metastatico) sono stati randomizzati in rapporto 1:1 a ricevere SG (10 mg/kg EV il giorno 1 e 8, ogni 21 giorni) o TPC (capecitabina, eribulina, vinorelbina o gemcitabina) fino a tossicità inaccettabile/progressione.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L’endpoint primario era la PFS in base a una revisione centrale secondo i Criteri di valutazione della risposta nei tumori solidi (RECIST) 1.1.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pazienti con malattia HER2+ nota erano esclusi dallo studio, che però non prevedeva una valutazione centrale dello stato di HER2.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risultati IHC di HER2 ottenuti localmente sono stati analizzati in modo retrospettivo.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 popolazione 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intent-to-treat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(ITT) (SG vs TPC), 149 vs 144, 63 vs 60 e 55 vs 58 pazienti presentavano malattia HER2 IHC0, HER2-low e HER2 IHC non nota (dati mancanti), rispettivamente; il 79% della popolazione ITT era valutabile per lo stato di HER2.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caratteristiche basali erano paragonabili per i pazienti con malattia HER2 IHC0 rispetto a HER2-low e simili a quelle della popolazione ITT.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PFS e l’OS mediana (m) sono risultate significativamente migliori e il tasso di risposta obiettiva numericamente superiore con SG rispetto a TPC nei gruppi HER2 IHC0 e HER2-low (mPFS: 4,3 vs 1,6 mesi [HR: 0,38; IC al 95%: 0,28-0,50; p &lt;0,001] e 6,2 vs 2,9 mesi [HR: 0,44; IC al 95%: 0,27-0,72; p = 0,002]; mOS: 11,3 vs 5,9 mesi [HR: 0,51; IC al 95%: 0,39-0,66; p &lt;0,001] e 14,0 vs 8,7 mesi [HR: 0,43; IC al 95%: 0,28-0,67; p &lt;0,001]).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HER2-Low ha ottenuto esiti numericamente migliori rispetto a HER2 IHC0 sia nel braccio SG che nel braccio TPC.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beneficio clinico associato a SG nel mTNBC HER2 IHC0 e HER2-low è stato coerente con quello della popolazione ITT di ASCENT, a prescindere dallo stato di HER2.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SG deve essere considerato un’opzione terapeutica efficace per pazienti con mTNBC idonei a terapia 2L o successiva.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731</Words>
  <Application>Microsoft Macintosh PowerPoint</Application>
  <PresentationFormat>Presentazione su schermo (16:9)</PresentationFormat>
  <Paragraphs>27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186</cp:revision>
  <dcterms:created xsi:type="dcterms:W3CDTF">2019-04-12T11:26:00Z</dcterms:created>
  <dcterms:modified xsi:type="dcterms:W3CDTF">2022-05-11T06:10:21Z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