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206" y="1580607"/>
            <a:ext cx="7445587" cy="1721072"/>
          </a:xfrm>
        </p:spPr>
        <p:txBody>
          <a:bodyPr/>
          <a:lstStyle/>
          <a:p>
            <a:r>
              <a:rPr lang="it-IT" sz="2700" dirty="0"/>
              <a:t>Alpelisib + terapia endocrina in pazienti affette</a:t>
            </a:r>
            <a:br>
              <a:rPr lang="it-IT" sz="2700" dirty="0"/>
            </a:br>
            <a:r>
              <a:rPr lang="it-IT" sz="2700" dirty="0"/>
              <a:t>da carcinoma mammario avanzato HR+/HER2-</a:t>
            </a:r>
            <a:br>
              <a:rPr lang="it-IT" sz="2700" dirty="0"/>
            </a:br>
            <a:r>
              <a:rPr lang="it-IT" sz="2700" dirty="0"/>
              <a:t>con mutazione di </a:t>
            </a:r>
            <a:r>
              <a:rPr lang="it-IT" sz="2700" i="1" dirty="0"/>
              <a:t>PIK3CA</a:t>
            </a:r>
            <a:r>
              <a:rPr lang="it-IT" sz="2700" dirty="0"/>
              <a:t>:</a:t>
            </a:r>
            <a:br>
              <a:rPr lang="it-IT" sz="2700" dirty="0"/>
            </a:br>
            <a:r>
              <a:rPr lang="it-IT" sz="2700" dirty="0"/>
              <a:t>analisi di sottogruppo dello studio BYLieve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Cardoso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Breast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Champalimaud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Champalimaud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Center,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Lisbon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Portugal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studio BYLieve ha preso in esame l’uso di alpelisib + terapia endocrina in pazienti affette da carcinoma mammario avanzato HR+/HER2- con mutazione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PIK3CA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in progressione durante/dopo un trattamento comprendente un inibitore CDK4/6.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serie di analisi esplorative dello studio dimostra il beneficio clinico della terapia sperimentale in tutti i sottogruppi analizzati, comprese le pazienti in premenopausa e le pazienti con malattia viscerale, che presentano in genere una prognosi più sfavorevole.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vanno considerati con cautela alla luce della ridotta numerosità di alcuni sottogruppi.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 studio non comparativo di fase 2 BYLieve ha dimostrato l’efficacia di alpelisib (ALP) (un inibitore e degradatore di PI3K-α) + terapia endocrina (ET) in pazienti affette da carcinoma mammario avanzato (ABC) HR+/HER2- con mutazione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PIK3CA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progressione durante/dopo (coorte A) trattamento con inibitore CDK (CDKi) 4/6 + inibitore delle aromatasi (AI), (coorte B) CDKi + fulvestrant (FUL) oppure (coorte C) AI seguito da chemioterapia o ET come terapia immediatamente precedente.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presente studio, sono riportati i dati di efficacia relativi a sottogruppi di interesse.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pazienti hanno ricevuto ALP + FUL (coorti A e C) o ALP + letrozolo (coorte B).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sottogruppi erano lo stato premenopausale (PreM) o post-menopausale (PM; compresa la sterilità chirurgica) e la presenza di sole lesioni ossee (BO) o di malattia viscerale (VD) a prescindere dallo stato PreM/PM per tutte le coorti; e la terapia precedente (precedente trattamento con CDKi + FUL o AI; utilizzato una volta sola in qualsiasi linea/setting) per la coorte 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endpoint di efficacia valutati nelle pazienti con mutazione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PIK3CA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confermata centralmente erano la sopravvivenza libera da progressione (PFS) e la sopravvivenza globale (OS) per la coorte A (follow-up [FU] di 18 mesi) e la PFS per le coorti B e C (FU di 6 mesi).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totale pari al 16,5, 5,2 e 13,9% delle pazienti era PreM nelle coorti A, B e C, rispettivamente; il 18,2 e 67,8%, 9,6 e 76,5% e 12,2 e 73,9% presentava BO e VD nelle coorti A, B e C, rispettivamente.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19,1 e 40,0% delle pazienti nella coorte C aveva ricevuto un precedente trattamento con CDKi + FUL o CDKi + AI, rispettivamente.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PFS mediana (m) (coorti A e B) è risultata numericamente superiore per le pazienti PM rispetto a PreM (8,1 vs 5,6 mesi e 5,7 vs 5,1 mesi), le pazienti con rispetto a senza BO (16,6 vs 5,6 mesi e 11,0 vs 5,5 mesi) e le pazienti senza rispetto a con VD (12,0 vs 5,6 mesi e 10,8 vs 5,5 mesi).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coorte C, la mPFS è stata simile in tutti i sottogruppi.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coorte A, la mOS è risultata di 5,5 mesi più lunga (26,9 vs 21,4 mesi) nelle pazienti PM rispetto a PreM; i dati di OS relativi alle coorti B e C erano immaturi alla data di cut-off.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complesso, queste analisi esplorative ad hoc dimostrano il beneficio clinico di ALP + ET nei diversi sottogruppi di interesse (malgrado il basso numero di pazienti in alcuni sottogruppi) in tutte le coorti.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Tale beneficio è osservabile anche nelle pazienti PreM e nelle pazienti con VD, che tipicamente presentano una prognosi più sfavorevole.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723</Words>
  <Application>Microsoft Macintosh PowerPoint</Application>
  <PresentationFormat>Presentazione su schermo (16:9)</PresentationFormat>
  <Paragraphs>23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184</cp:revision>
  <dcterms:created xsi:type="dcterms:W3CDTF">2019-04-12T11:26:00Z</dcterms:created>
  <dcterms:modified xsi:type="dcterms:W3CDTF">2022-05-11T06:08:31Z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